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F"/>
    <a:srgbClr val="FFF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BFEB-73A5-4BEF-9508-5CB5A93C3354}" type="datetimeFigureOut">
              <a:rPr lang="en-GB" smtClean="0"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CF78-8CED-4EFF-BF06-78E86C4CD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01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BFEB-73A5-4BEF-9508-5CB5A93C3354}" type="datetimeFigureOut">
              <a:rPr lang="en-GB" smtClean="0"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CF78-8CED-4EFF-BF06-78E86C4CD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60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BFEB-73A5-4BEF-9508-5CB5A93C3354}" type="datetimeFigureOut">
              <a:rPr lang="en-GB" smtClean="0"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CF78-8CED-4EFF-BF06-78E86C4CD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3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BFEB-73A5-4BEF-9508-5CB5A93C3354}" type="datetimeFigureOut">
              <a:rPr lang="en-GB" smtClean="0"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CF78-8CED-4EFF-BF06-78E86C4CD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86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BFEB-73A5-4BEF-9508-5CB5A93C3354}" type="datetimeFigureOut">
              <a:rPr lang="en-GB" smtClean="0"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CF78-8CED-4EFF-BF06-78E86C4CD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60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BFEB-73A5-4BEF-9508-5CB5A93C3354}" type="datetimeFigureOut">
              <a:rPr lang="en-GB" smtClean="0"/>
              <a:t>28/10/2014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CF78-8CED-4EFF-BF06-78E86C4CD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56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BFEB-73A5-4BEF-9508-5CB5A93C3354}" type="datetimeFigureOut">
              <a:rPr lang="en-GB" smtClean="0"/>
              <a:t>28/10/2014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CF78-8CED-4EFF-BF06-78E86C4CD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81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BFEB-73A5-4BEF-9508-5CB5A93C3354}" type="datetimeFigureOut">
              <a:rPr lang="en-GB" smtClean="0"/>
              <a:t>28/10/2014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CF78-8CED-4EFF-BF06-78E86C4CD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98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BFEB-73A5-4BEF-9508-5CB5A93C3354}" type="datetimeFigureOut">
              <a:rPr lang="en-GB" smtClean="0"/>
              <a:t>28/10/2014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CF78-8CED-4EFF-BF06-78E86C4CD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64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BFEB-73A5-4BEF-9508-5CB5A93C3354}" type="datetimeFigureOut">
              <a:rPr lang="en-GB" smtClean="0"/>
              <a:t>28/10/2014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CF78-8CED-4EFF-BF06-78E86C4CD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07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BFEB-73A5-4BEF-9508-5CB5A93C3354}" type="datetimeFigureOut">
              <a:rPr lang="en-GB" smtClean="0"/>
              <a:t>28/10/2014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7CF78-8CED-4EFF-BF06-78E86C4CD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91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EBFEB-73A5-4BEF-9508-5CB5A93C3354}" type="datetimeFigureOut">
              <a:rPr lang="en-GB" smtClean="0"/>
              <a:t>28/10/2014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CF78-8CED-4EFF-BF06-78E86C4CD3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93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LwFjLeMuRSg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hyperlink" Target="https://www.youtube.com/watch?v=5yUXxzjWcjY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343" y="832399"/>
            <a:ext cx="3829093" cy="479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541" y="3814749"/>
            <a:ext cx="2027832" cy="2539191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extBox 1"/>
          <p:cNvSpPr txBox="1"/>
          <p:nvPr/>
        </p:nvSpPr>
        <p:spPr>
          <a:xfrm>
            <a:off x="2036618" y="1288473"/>
            <a:ext cx="744292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What is Pets As Therapy?</a:t>
            </a:r>
            <a:endParaRPr lang="en-GB" sz="2000" b="1" dirty="0"/>
          </a:p>
          <a:p>
            <a:endParaRPr lang="en-GB" dirty="0"/>
          </a:p>
          <a:p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Began in 1983 with a single German Shepherd dog </a:t>
            </a:r>
            <a:endParaRPr lang="en-GB" dirty="0" smtClean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Now </a:t>
            </a:r>
            <a:r>
              <a:rPr lang="en-GB" dirty="0"/>
              <a:t>largest companion animal visiting service in Europe </a:t>
            </a:r>
            <a:endParaRPr lang="en-GB" dirty="0" smtClean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Approximately 4,500 </a:t>
            </a:r>
            <a:r>
              <a:rPr lang="en-GB" dirty="0"/>
              <a:t>registered volunteers and PAT </a:t>
            </a:r>
            <a:r>
              <a:rPr lang="en-GB" dirty="0" smtClean="0"/>
              <a:t>dogs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Just </a:t>
            </a:r>
            <a:r>
              <a:rPr lang="en-GB" dirty="0"/>
              <a:t>over 100 PAT cats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Supported by </a:t>
            </a:r>
            <a:r>
              <a:rPr lang="en-GB" dirty="0"/>
              <a:t>volunteers with their own friendly, temperament tested and vaccinated dogs and cats.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 Watch the Video here: </a:t>
            </a:r>
            <a:r>
              <a:rPr lang="en-GB" dirty="0" smtClean="0">
                <a:hlinkClick r:id="rId3"/>
              </a:rPr>
              <a:t>http://youtu.be/LwFjLeMuRSg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1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541" y="3814749"/>
            <a:ext cx="2027832" cy="2539191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Rectangle 1"/>
          <p:cNvSpPr/>
          <p:nvPr/>
        </p:nvSpPr>
        <p:spPr>
          <a:xfrm>
            <a:off x="2778630" y="831850"/>
            <a:ext cx="6096000" cy="51090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 smtClean="0"/>
              <a:t>PAT is </a:t>
            </a:r>
            <a:r>
              <a:rPr lang="en-GB" sz="2000" b="1" dirty="0"/>
              <a:t>unique in that it provides therapeutic visits </a:t>
            </a:r>
            <a:r>
              <a:rPr lang="en-GB" sz="2000" b="1" dirty="0" smtClean="0"/>
              <a:t>to:</a:t>
            </a:r>
          </a:p>
          <a:p>
            <a:endParaRPr lang="en-GB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h</a:t>
            </a:r>
            <a:r>
              <a:rPr lang="en-GB" b="0" i="0" dirty="0" smtClean="0">
                <a:solidFill>
                  <a:srgbClr val="000000"/>
                </a:solidFill>
                <a:effectLst/>
              </a:rPr>
              <a:t>ospitals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</a:t>
            </a:r>
            <a:r>
              <a:rPr lang="en-GB" dirty="0"/>
              <a:t>day centres </a:t>
            </a:r>
            <a:endParaRPr lang="en-GB" b="0" i="0" dirty="0" smtClean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 smtClean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H</a:t>
            </a:r>
            <a:r>
              <a:rPr lang="en-GB" b="0" i="0" dirty="0" smtClean="0">
                <a:solidFill>
                  <a:srgbClr val="000000"/>
                </a:solidFill>
                <a:effectLst/>
              </a:rPr>
              <a:t>ospices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 smtClean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 smtClean="0">
                <a:solidFill>
                  <a:srgbClr val="000000"/>
                </a:solidFill>
                <a:effectLst/>
              </a:rPr>
              <a:t>nursing and care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 smtClean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special and mainstream </a:t>
            </a:r>
            <a:r>
              <a:rPr lang="en-GB" dirty="0" smtClean="0"/>
              <a:t>schools (Read2Dogs)</a:t>
            </a:r>
            <a:endParaRPr lang="en-GB" b="0" i="0" dirty="0" smtClean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Working </a:t>
            </a:r>
            <a:r>
              <a:rPr lang="en-GB" dirty="0"/>
              <a:t>with phobic patients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Working </a:t>
            </a:r>
            <a:r>
              <a:rPr lang="en-GB" dirty="0"/>
              <a:t>with stroke patients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Working </a:t>
            </a:r>
            <a:r>
              <a:rPr lang="en-GB" dirty="0"/>
              <a:t>with people suffering from clinical depression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2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541" y="3814749"/>
            <a:ext cx="2027832" cy="2539191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extBox 1"/>
          <p:cNvSpPr txBox="1"/>
          <p:nvPr/>
        </p:nvSpPr>
        <p:spPr>
          <a:xfrm>
            <a:off x="520504" y="831850"/>
            <a:ext cx="1156387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Becoming </a:t>
            </a:r>
            <a:r>
              <a:rPr lang="en-GB" sz="2000" b="1" dirty="0"/>
              <a:t>a volunteer team with Pets As Therapy </a:t>
            </a:r>
            <a:endParaRPr lang="en-GB" sz="2000" b="1" dirty="0" smtClean="0"/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Any </a:t>
            </a:r>
            <a:r>
              <a:rPr lang="en-GB" dirty="0"/>
              <a:t>dog or cat can become a P.A.T. dog or a P.A.T. cat, </a:t>
            </a:r>
            <a:endParaRPr lang="en-GB" dirty="0" smtClean="0"/>
          </a:p>
          <a:p>
            <a:r>
              <a:rPr lang="en-GB" dirty="0"/>
              <a:t>(</a:t>
            </a:r>
            <a:r>
              <a:rPr lang="en-GB" dirty="0" smtClean="0"/>
              <a:t>as </a:t>
            </a:r>
            <a:r>
              <a:rPr lang="en-GB" dirty="0"/>
              <a:t>long as it has been with its owner for at least 6mths, is over 9mths of age and can pass the </a:t>
            </a:r>
            <a:r>
              <a:rPr lang="en-GB" dirty="0" smtClean="0"/>
              <a:t>assessment)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Annual </a:t>
            </a:r>
            <a:r>
              <a:rPr lang="en-GB" dirty="0"/>
              <a:t>subscription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All </a:t>
            </a:r>
            <a:r>
              <a:rPr lang="en-GB" dirty="0"/>
              <a:t>P.A.T. dogs and cats wear a special ID disc on their collars. Their owners also wear a special ID badge whilst on visits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Pets </a:t>
            </a:r>
            <a:r>
              <a:rPr lang="en-GB" dirty="0"/>
              <a:t>As Therapy volunteers generously give their time. The amount of time varies, but regular visits are appreciated. 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572" y="4001949"/>
            <a:ext cx="4242773" cy="252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541" y="3814749"/>
            <a:ext cx="2027832" cy="2539191"/>
          </a:xfrm>
          <a:prstGeom prst="rect">
            <a:avLst/>
          </a:prstGeom>
          <a:effectLst>
            <a:softEdge rad="0"/>
          </a:effectLst>
        </p:spPr>
      </p:pic>
      <p:sp>
        <p:nvSpPr>
          <p:cNvPr id="5" name="Rectangle 4"/>
          <p:cNvSpPr/>
          <p:nvPr/>
        </p:nvSpPr>
        <p:spPr>
          <a:xfrm>
            <a:off x="3019864" y="1018458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36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GB" sz="2000" b="1" i="0" u="none" strike="noStrike" baseline="0" dirty="0" smtClean="0"/>
              <a:t>Animals can make us feel good! </a:t>
            </a:r>
          </a:p>
          <a:p>
            <a:pPr algn="ctr"/>
            <a:endParaRPr lang="en-GB" sz="2000" b="1" i="0" u="none" strike="noStrike" baseline="0" dirty="0" smtClean="0"/>
          </a:p>
          <a:p>
            <a:r>
              <a:rPr lang="en-GB" b="0" i="0" u="none" strike="noStrike" baseline="0" dirty="0" smtClean="0"/>
              <a:t>• Reduce high blood pressure </a:t>
            </a:r>
          </a:p>
          <a:p>
            <a:endParaRPr lang="en-GB" b="0" i="0" u="none" strike="noStrike" baseline="0" dirty="0" smtClean="0"/>
          </a:p>
          <a:p>
            <a:r>
              <a:rPr lang="en-GB" b="0" i="0" u="none" strike="noStrike" baseline="0" dirty="0" smtClean="0"/>
              <a:t>• Reduce depressive symptoms </a:t>
            </a:r>
          </a:p>
          <a:p>
            <a:endParaRPr lang="en-GB" b="0" i="0" u="none" strike="noStrike" baseline="0" dirty="0" smtClean="0"/>
          </a:p>
          <a:p>
            <a:r>
              <a:rPr lang="en-GB" b="0" i="0" u="none" strike="noStrike" baseline="0" dirty="0" smtClean="0"/>
              <a:t>• Reduce physical and psychological stress </a:t>
            </a:r>
          </a:p>
          <a:p>
            <a:endParaRPr lang="en-GB" b="0" i="0" u="none" strike="noStrike" baseline="0" dirty="0" smtClean="0"/>
          </a:p>
          <a:p>
            <a:r>
              <a:rPr lang="en-GB" b="0" i="0" u="none" strike="noStrike" baseline="0" dirty="0" smtClean="0"/>
              <a:t>• Increase motivation and confidence </a:t>
            </a:r>
          </a:p>
          <a:p>
            <a:endParaRPr lang="en-GB" b="0" i="0" u="none" strike="noStrike" baseline="0" dirty="0" smtClean="0"/>
          </a:p>
          <a:p>
            <a:r>
              <a:rPr lang="en-GB" b="0" i="0" u="none" strike="noStrike" baseline="0" dirty="0" smtClean="0"/>
              <a:t>“Animals are such agreeable friends – they ask no questions, they pass no criticisms.” – George Eliot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541" y="3814749"/>
            <a:ext cx="2027832" cy="2539191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extBox 1"/>
          <p:cNvSpPr txBox="1"/>
          <p:nvPr/>
        </p:nvSpPr>
        <p:spPr>
          <a:xfrm>
            <a:off x="618979" y="1097280"/>
            <a:ext cx="1028499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r>
              <a:rPr lang="en-GB" dirty="0"/>
              <a:t> </a:t>
            </a:r>
          </a:p>
          <a:p>
            <a:r>
              <a:rPr lang="en-GB" sz="2000" b="1" dirty="0"/>
              <a:t>How you can help Pets As Therapy </a:t>
            </a:r>
            <a:endParaRPr lang="en-GB" sz="2000" b="1" dirty="0" smtClean="0"/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</a:t>
            </a:r>
            <a:r>
              <a:rPr lang="en-GB" dirty="0" smtClean="0"/>
              <a:t>pply </a:t>
            </a:r>
            <a:r>
              <a:rPr lang="en-GB" dirty="0"/>
              <a:t>to become a visiting team with your dog or cat.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Become </a:t>
            </a:r>
            <a:r>
              <a:rPr lang="en-GB" dirty="0"/>
              <a:t>a supporter. Dog shows, clubs and societies can become supporters.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Establishments </a:t>
            </a:r>
            <a:r>
              <a:rPr lang="en-GB" dirty="0"/>
              <a:t>can become supporters of the Charity, as well as receiving visits from P.A.T. dogs and cats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Send </a:t>
            </a:r>
            <a:r>
              <a:rPr lang="en-GB" dirty="0"/>
              <a:t>a donation to Pets As Therapy or make a small donation to Pets As </a:t>
            </a:r>
            <a:r>
              <a:rPr lang="en-GB" dirty="0" smtClean="0"/>
              <a:t>Therapy.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Sponsor </a:t>
            </a:r>
            <a:r>
              <a:rPr lang="en-GB" dirty="0"/>
              <a:t>a volunteer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76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72" y="4362985"/>
            <a:ext cx="4235548" cy="2812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0992" y="2688931"/>
            <a:ext cx="4464148" cy="3348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58" y="324552"/>
            <a:ext cx="4412566" cy="33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56"/>
            <a:ext cx="4094692" cy="3071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30561" y="782886"/>
            <a:ext cx="4706828" cy="3141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98" y="2888220"/>
            <a:ext cx="4849620" cy="3637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3531" y="5880295"/>
            <a:ext cx="713639" cy="89359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18" y="3131059"/>
            <a:ext cx="2879188" cy="21593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479393"/>
            <a:ext cx="787286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Watch Alfie at </a:t>
            </a:r>
            <a:r>
              <a:rPr lang="en-GB" sz="2000" b="1" dirty="0" err="1" smtClean="0"/>
              <a:t>Crufts</a:t>
            </a:r>
            <a:r>
              <a:rPr lang="en-GB" sz="2000" b="1" dirty="0"/>
              <a:t>: </a:t>
            </a:r>
            <a:r>
              <a:rPr lang="en-GB" sz="2000" b="1" dirty="0">
                <a:hlinkClick r:id="rId10"/>
              </a:rPr>
              <a:t>https://</a:t>
            </a:r>
            <a:r>
              <a:rPr lang="en-GB" sz="2000" b="1" dirty="0" smtClean="0">
                <a:hlinkClick r:id="rId10"/>
              </a:rPr>
              <a:t>www.youtube.com/watch?v=5yUXxzjWcjY</a:t>
            </a:r>
            <a:endParaRPr lang="en-GB" sz="2000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4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" y="2589627"/>
            <a:ext cx="4678289" cy="35087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64" y="1250266"/>
            <a:ext cx="60960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3040" y="759655"/>
            <a:ext cx="9735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Alfie is a PAT dog but at the end of the day, he is still our very loved family pet. </a:t>
            </a:r>
            <a:endParaRPr lang="en-GB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947" y="4119210"/>
            <a:ext cx="2027832" cy="2539191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TextBox 5"/>
          <p:cNvSpPr txBox="1"/>
          <p:nvPr/>
        </p:nvSpPr>
        <p:spPr>
          <a:xfrm>
            <a:off x="5940847" y="4930169"/>
            <a:ext cx="32952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 Little Dogs Prayer</a:t>
            </a:r>
          </a:p>
          <a:p>
            <a:r>
              <a:rPr lang="en-GB" dirty="0" smtClean="0"/>
              <a:t>A master who is firm and kind, </a:t>
            </a:r>
          </a:p>
          <a:p>
            <a:r>
              <a:rPr lang="en-GB" dirty="0" smtClean="0"/>
              <a:t>And understands a Doggie mind; </a:t>
            </a:r>
          </a:p>
          <a:p>
            <a:r>
              <a:rPr lang="en-GB" dirty="0" smtClean="0"/>
              <a:t>A “</a:t>
            </a:r>
            <a:r>
              <a:rPr lang="en-GB" dirty="0" err="1" smtClean="0"/>
              <a:t>Walkie</a:t>
            </a:r>
            <a:r>
              <a:rPr lang="en-GB" dirty="0" smtClean="0"/>
              <a:t>” and a meal each day. </a:t>
            </a:r>
          </a:p>
          <a:p>
            <a:r>
              <a:rPr lang="en-GB" dirty="0" smtClean="0"/>
              <a:t>That is all I ask for when I Pray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22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390</Words>
  <Application>Microsoft Office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Marsh</dc:creator>
  <cp:keywords>Swan Gan-Marsh, Pets as Therapy, Alfie the Labradoodle</cp:keywords>
  <dc:description>Do not amend</dc:description>
  <cp:lastModifiedBy>Dave Marsh</cp:lastModifiedBy>
  <cp:revision>18</cp:revision>
  <dcterms:created xsi:type="dcterms:W3CDTF">2014-10-28T19:24:23Z</dcterms:created>
  <dcterms:modified xsi:type="dcterms:W3CDTF">2014-10-28T20:43:41Z</dcterms:modified>
</cp:coreProperties>
</file>